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4" r:id="rId4"/>
    <p:sldId id="260" r:id="rId5"/>
    <p:sldId id="261" r:id="rId6"/>
    <p:sldId id="272" r:id="rId7"/>
    <p:sldId id="273" r:id="rId8"/>
    <p:sldId id="263" r:id="rId9"/>
    <p:sldId id="275" r:id="rId10"/>
    <p:sldId id="262" r:id="rId11"/>
    <p:sldId id="264" r:id="rId12"/>
    <p:sldId id="267" r:id="rId13"/>
    <p:sldId id="268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33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F192-41A8-4DCA-AAAC-F886BC57346D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5FC4A-1396-4A6F-8704-32F57083D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5FC4A-1396-4A6F-8704-32F57083D03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5FC4A-1396-4A6F-8704-32F57083D0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1" cy="5852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18570"/>
            <a:ext cx="9144000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**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সংক্রমণের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১,অনৈতিক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অনিরাপদ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২,এইডস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৩,সমকামিতার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৪,এইডস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গর্ভে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৫,এইডস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6" y="0"/>
            <a:ext cx="2872881" cy="2926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জোড়ায় কাজঃ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এইডস সংক্রমণের কারণ চিহ্নিত কর।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819401"/>
            <a:ext cx="7239000" cy="4038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***এডসের কোনো প্রতিষেধক নেই।মূতুই একমাএ পরিণাম। এইডস প্রতিরোধে নিম্নোক্ত পদক্ষেপ গ্রহন করা আবশ্যক.১,ধর্মীয় অনুশাসন  ও সমাজের নির্ধারিত আর্দশ মেনে চলা।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২,একমাএ জীবন সঙ্গীর প্রতি বিশ্বস্ত থাকা। ৩,রক্তের এইচ আইভি পরীক্ষা করে রক্ত গ্রহন করা.৪,অন্যের ব্যবহ্রত সূচ ব্লেড সিরিঞ্ছ ব্যবহার না করা।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28600"/>
            <a:ext cx="4518548" cy="301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bn-IN" sz="3200" smtClean="0">
                <a:latin typeface="NikoshBAN" pitchFamily="2" charset="0"/>
                <a:cs typeface="NikoshBAN" pitchFamily="2" charset="0"/>
              </a:rPr>
              <a:t>                                     দলগত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কাজঃ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এইডস প্রতিরোধের তোমার করণীয়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দিক গুলো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819400"/>
            <a:ext cx="632460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66700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পাঠ মূল্যায়ণঃ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১, এইডস কী?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২,এইডস সংক্রমনের ১টি কারণ।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৩, এইডস এর  কী কোনো প্রতিষোধক      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আছে।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বাড়ির কাজঃ-কাজঃ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বাংলাদশ ও বিশ্বপ্রেক্ষাপটে এইচ আইভি/এইডস এর উপর একটি                                        প্রতিবেদন লিখে আনবে।১৫ লাইন,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074"/>
            <a:ext cx="9144000" cy="3667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12" y="2505075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5334000" cy="310854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মোঃ আল আমিন হক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সহকারী শিক্ষক,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শারীরিক শিক্ষা,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গোয়াল পাড়া উচ্চবিদ্যালয়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ঠাকুরগাঁও সদর।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০১৭৩৫৮২২০৭৯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70525_092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57200"/>
            <a:ext cx="1737654" cy="13730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62600" y="2286000"/>
            <a:ext cx="358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শ্রেণিঃ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৮ম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২য় ,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24000" y="1524000"/>
          <a:ext cx="5562599" cy="3864429"/>
        </p:xfrm>
        <a:graphic>
          <a:graphicData uri="http://schemas.openxmlformats.org/presentationml/2006/ole">
            <p:oleObj spid="_x0000_s1026" name="Packager Shell Object" showAsIcon="1" r:id="rId3" imgW="578160" imgH="43776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00400"/>
            <a:ext cx="4267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0"/>
            <a:ext cx="422656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8768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6670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       আজকের পাঠ,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        এইডস,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১/ এইডস কী বলতে পারবে?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২/এইডস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সংক্রমণের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লিখতে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৩/ এইডস প্রতিরোধের উপায় বর্ণনা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57600"/>
            <a:ext cx="9144000" cy="30469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*এইচ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ভি বা এইডস হলো অতি ক্ষুদ্র এক বিশেষ ধরনের এণ্টি ভাইরস।এর পুরো নাম(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Human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Immuno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deficiency virus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(HIV)/AIDS,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ধব্বংস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1000"/>
            <a:ext cx="48768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4495800"/>
            <a:ext cx="4572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১,এইচ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আইভি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২,HIV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imag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04800"/>
            <a:ext cx="2879051" cy="3474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8991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১, এইচ আইভি হলো অতি ক্ষুদ্র এক বিশেষ ধরনের এণ্টি ভাইরাস।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Human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Immuno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deficiency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viru</a:t>
            </a:r>
            <a:endPara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এখন তোমাদের উত্তরের সাথে মিলিয়ে নাও।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314</Words>
  <Application>Microsoft Office PowerPoint</Application>
  <PresentationFormat>On-screen Show (4:3)</PresentationFormat>
  <Paragraphs>47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Space______</dc:creator>
  <cp:lastModifiedBy>IT Space______</cp:lastModifiedBy>
  <cp:revision>299</cp:revision>
  <dcterms:created xsi:type="dcterms:W3CDTF">2006-08-16T00:00:00Z</dcterms:created>
  <dcterms:modified xsi:type="dcterms:W3CDTF">2017-10-06T00:42:25Z</dcterms:modified>
</cp:coreProperties>
</file>